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16" name="Slide Number Placeholder 15"/>
          <p:cNvSpPr>
            <a:spLocks noGrp="1"/>
          </p:cNvSpPr>
          <p:nvPr>
            <p:ph type="sldNum" sz="quarter" idx="11"/>
          </p:nvPr>
        </p:nvSpPr>
        <p:spPr/>
        <p:txBody>
          <a:bodyPr/>
          <a:lstStyle/>
          <a:p>
            <a:fld id="{C92057BC-E251-4680-B0A8-BE202664962E}"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057BC-E251-4680-B0A8-BE20266496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057BC-E251-4680-B0A8-BE20266496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E31DFCB4-0BEC-4E45-A5C8-C6F429874BDD}" type="datetimeFigureOut">
              <a:rPr lang="en-US" smtClean="0"/>
              <a:pPr/>
              <a:t>11/28/2011</a:t>
            </a:fld>
            <a:endParaRPr lang="en-US"/>
          </a:p>
        </p:txBody>
      </p:sp>
      <p:sp>
        <p:nvSpPr>
          <p:cNvPr id="15" name="Slide Number Placeholder 14"/>
          <p:cNvSpPr>
            <a:spLocks noGrp="1"/>
          </p:cNvSpPr>
          <p:nvPr>
            <p:ph type="sldNum" sz="quarter" idx="15"/>
          </p:nvPr>
        </p:nvSpPr>
        <p:spPr/>
        <p:txBody>
          <a:bodyPr/>
          <a:lstStyle>
            <a:lvl1pPr algn="ctr">
              <a:defRPr/>
            </a:lvl1pPr>
          </a:lstStyle>
          <a:p>
            <a:fld id="{C92057BC-E251-4680-B0A8-BE202664962E}"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057BC-E251-4680-B0A8-BE202664962E}"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057BC-E251-4680-B0A8-BE202664962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92057BC-E251-4680-B0A8-BE202664962E}"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2057BC-E251-4680-B0A8-BE202664962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2057BC-E251-4680-B0A8-BE20266496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E31DFCB4-0BEC-4E45-A5C8-C6F429874BDD}" type="datetimeFigureOut">
              <a:rPr lang="en-US" smtClean="0"/>
              <a:pPr/>
              <a:t>11/28/2011</a:t>
            </a:fld>
            <a:endParaRPr lang="en-US"/>
          </a:p>
        </p:txBody>
      </p:sp>
      <p:sp>
        <p:nvSpPr>
          <p:cNvPr id="9" name="Slide Number Placeholder 8"/>
          <p:cNvSpPr>
            <a:spLocks noGrp="1"/>
          </p:cNvSpPr>
          <p:nvPr>
            <p:ph type="sldNum" sz="quarter" idx="15"/>
          </p:nvPr>
        </p:nvSpPr>
        <p:spPr/>
        <p:txBody>
          <a:bodyPr/>
          <a:lstStyle/>
          <a:p>
            <a:fld id="{C92057BC-E251-4680-B0A8-BE202664962E}"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31DFCB4-0BEC-4E45-A5C8-C6F429874BDD}" type="datetimeFigureOut">
              <a:rPr lang="en-US" smtClean="0"/>
              <a:pPr/>
              <a:t>11/28/2011</a:t>
            </a:fld>
            <a:endParaRPr lang="en-US"/>
          </a:p>
        </p:txBody>
      </p:sp>
      <p:sp>
        <p:nvSpPr>
          <p:cNvPr id="9" name="Slide Number Placeholder 8"/>
          <p:cNvSpPr>
            <a:spLocks noGrp="1"/>
          </p:cNvSpPr>
          <p:nvPr>
            <p:ph type="sldNum" sz="quarter" idx="11"/>
          </p:nvPr>
        </p:nvSpPr>
        <p:spPr/>
        <p:txBody>
          <a:bodyPr/>
          <a:lstStyle/>
          <a:p>
            <a:fld id="{C92057BC-E251-4680-B0A8-BE202664962E}"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31DFCB4-0BEC-4E45-A5C8-C6F429874BDD}" type="datetimeFigureOut">
              <a:rPr lang="en-US" smtClean="0"/>
              <a:pPr/>
              <a:t>11/28/2011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92057BC-E251-4680-B0A8-BE202664962E}"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a:spcBef>
                <a:spcPts val="0"/>
              </a:spcBef>
            </a:pPr>
            <a:r>
              <a:rPr lang="en-US" sz="2000" dirty="0" smtClean="0">
                <a:solidFill>
                  <a:schemeClr val="tx1"/>
                </a:solidFill>
              </a:rPr>
              <a:t>Unit Lesson: Economy</a:t>
            </a:r>
          </a:p>
          <a:p>
            <a:pPr>
              <a:spcBef>
                <a:spcPts val="0"/>
              </a:spcBef>
            </a:pPr>
            <a:r>
              <a:rPr lang="en-US" sz="2000" dirty="0" smtClean="0">
                <a:solidFill>
                  <a:schemeClr val="tx1"/>
                </a:solidFill>
              </a:rPr>
              <a:t>Grade: 3</a:t>
            </a:r>
          </a:p>
          <a:p>
            <a:pPr>
              <a:spcBef>
                <a:spcPts val="0"/>
              </a:spcBef>
            </a:pPr>
            <a:r>
              <a:rPr lang="en-US" sz="2000" dirty="0" smtClean="0">
                <a:solidFill>
                  <a:schemeClr val="tx1"/>
                </a:solidFill>
              </a:rPr>
              <a:t>By Bobbi Jo Williams</a:t>
            </a:r>
            <a:endParaRPr lang="en-US" sz="2000" dirty="0">
              <a:solidFill>
                <a:schemeClr val="tx1"/>
              </a:solidFill>
            </a:endParaRPr>
          </a:p>
        </p:txBody>
      </p:sp>
      <p:sp>
        <p:nvSpPr>
          <p:cNvPr id="2" name="Title 1"/>
          <p:cNvSpPr>
            <a:spLocks noGrp="1"/>
          </p:cNvSpPr>
          <p:nvPr>
            <p:ph type="ctrTitle"/>
          </p:nvPr>
        </p:nvSpPr>
        <p:spPr/>
        <p:txBody>
          <a:bodyPr/>
          <a:lstStyle/>
          <a:p>
            <a:r>
              <a:rPr lang="en-US" dirty="0" smtClean="0"/>
              <a:t>Uncle Jed’s Barbershop</a:t>
            </a:r>
            <a:br>
              <a:rPr lang="en-US" dirty="0" smtClean="0"/>
            </a:br>
            <a:r>
              <a:rPr lang="en-US" sz="1600" dirty="0" smtClean="0"/>
              <a:t>By </a:t>
            </a:r>
            <a:r>
              <a:rPr lang="en-US" sz="1600" dirty="0" err="1" smtClean="0"/>
              <a:t>Margaree</a:t>
            </a:r>
            <a:r>
              <a:rPr lang="en-US" sz="1600" dirty="0" smtClean="0"/>
              <a:t> King Mitchell</a:t>
            </a:r>
            <a:endParaRPr lang="en-US" sz="1600" dirty="0"/>
          </a:p>
        </p:txBody>
      </p:sp>
      <p:pic>
        <p:nvPicPr>
          <p:cNvPr id="4" name="Picture 3" descr="unclejedbarbershop.jpg"/>
          <p:cNvPicPr>
            <a:picLocks noChangeAspect="1"/>
          </p:cNvPicPr>
          <p:nvPr/>
        </p:nvPicPr>
        <p:blipFill>
          <a:blip r:embed="rId2" cstate="print"/>
          <a:stretch>
            <a:fillRect/>
          </a:stretch>
        </p:blipFill>
        <p:spPr>
          <a:xfrm>
            <a:off x="6248400" y="3505200"/>
            <a:ext cx="2204720" cy="28448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Economic collapse/segregation</a:t>
            </a:r>
          </a:p>
          <a:p>
            <a:endParaRPr lang="en-US" dirty="0" smtClean="0"/>
          </a:p>
          <a:p>
            <a:pPr>
              <a:buNone/>
            </a:pPr>
            <a:endParaRPr lang="en-US" dirty="0" smtClean="0"/>
          </a:p>
          <a:p>
            <a:endParaRPr lang="en-US" dirty="0" smtClean="0"/>
          </a:p>
          <a:p>
            <a:r>
              <a:rPr lang="en-US" dirty="0" smtClean="0"/>
              <a:t>“People didn’t have dreams like that in those days.  We lived in the South. Most people were poor.  My daddy owned a few acres of land and so did others.  But most people were sharecroppers.”</a:t>
            </a:r>
          </a:p>
          <a:p>
            <a:endParaRPr lang="en-US" dirty="0"/>
          </a:p>
        </p:txBody>
      </p:sp>
      <p:sp>
        <p:nvSpPr>
          <p:cNvPr id="2" name="Title 1"/>
          <p:cNvSpPr>
            <a:spLocks noGrp="1"/>
          </p:cNvSpPr>
          <p:nvPr>
            <p:ph type="title"/>
          </p:nvPr>
        </p:nvSpPr>
        <p:spPr/>
        <p:txBody>
          <a:bodyPr/>
          <a:lstStyle/>
          <a:p>
            <a:r>
              <a:rPr lang="en-US" dirty="0" smtClean="0"/>
              <a:t>Does the Book Tell a Good Story?</a:t>
            </a:r>
            <a:endParaRPr lang="en-US" dirty="0"/>
          </a:p>
        </p:txBody>
      </p:sp>
      <p:pic>
        <p:nvPicPr>
          <p:cNvPr id="5" name="Picture 4" descr="lange-sharecropper-boy-with-plow-32269-700.jpg"/>
          <p:cNvPicPr>
            <a:picLocks noChangeAspect="1"/>
          </p:cNvPicPr>
          <p:nvPr/>
        </p:nvPicPr>
        <p:blipFill>
          <a:blip r:embed="rId2" cstate="print"/>
          <a:stretch>
            <a:fillRect/>
          </a:stretch>
        </p:blipFill>
        <p:spPr>
          <a:xfrm>
            <a:off x="4876800" y="4800600"/>
            <a:ext cx="2027873" cy="1538287"/>
          </a:xfrm>
          <a:prstGeom prst="rect">
            <a:avLst/>
          </a:prstGeom>
        </p:spPr>
      </p:pic>
      <p:pic>
        <p:nvPicPr>
          <p:cNvPr id="6" name="Picture 5" descr="bank-stocks-after-the-1929-stock-market-crash.jpg"/>
          <p:cNvPicPr>
            <a:picLocks noChangeAspect="1"/>
          </p:cNvPicPr>
          <p:nvPr/>
        </p:nvPicPr>
        <p:blipFill>
          <a:blip r:embed="rId3" cstate="print"/>
          <a:stretch>
            <a:fillRect/>
          </a:stretch>
        </p:blipFill>
        <p:spPr>
          <a:xfrm>
            <a:off x="5486400" y="1295400"/>
            <a:ext cx="2986088" cy="19744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Backdrop is 1920’s segregated South</a:t>
            </a:r>
          </a:p>
          <a:p>
            <a:pPr>
              <a:buNone/>
            </a:pPr>
            <a:endParaRPr lang="en-US" dirty="0" smtClean="0"/>
          </a:p>
          <a:p>
            <a:r>
              <a:rPr lang="en-US" dirty="0" smtClean="0"/>
              <a:t>“Even though I was unconscious, the doctors wouldn’t look at me until they had finished with all the white patients.”</a:t>
            </a:r>
          </a:p>
          <a:p>
            <a:endParaRPr lang="en-US" dirty="0"/>
          </a:p>
        </p:txBody>
      </p:sp>
      <p:sp>
        <p:nvSpPr>
          <p:cNvPr id="2" name="Title 1"/>
          <p:cNvSpPr>
            <a:spLocks noGrp="1"/>
          </p:cNvSpPr>
          <p:nvPr>
            <p:ph type="title"/>
          </p:nvPr>
        </p:nvSpPr>
        <p:spPr/>
        <p:txBody>
          <a:bodyPr>
            <a:normAutofit fontScale="90000"/>
          </a:bodyPr>
          <a:lstStyle/>
          <a:p>
            <a:r>
              <a:rPr lang="en-US" dirty="0" smtClean="0"/>
              <a:t>Is the Story Accurate and Authentic in its Historical Detail?</a:t>
            </a:r>
            <a:endParaRPr lang="en-US" dirty="0"/>
          </a:p>
        </p:txBody>
      </p:sp>
      <p:pic>
        <p:nvPicPr>
          <p:cNvPr id="4" name="Picture 3" descr="colored.jpg"/>
          <p:cNvPicPr>
            <a:picLocks noChangeAspect="1"/>
          </p:cNvPicPr>
          <p:nvPr/>
        </p:nvPicPr>
        <p:blipFill>
          <a:blip r:embed="rId2" cstate="print"/>
          <a:stretch>
            <a:fillRect/>
          </a:stretch>
        </p:blipFill>
        <p:spPr>
          <a:xfrm>
            <a:off x="2438400" y="4267200"/>
            <a:ext cx="3861858" cy="15621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book talks about things such as “red-and-white barber pole” and “sharecroppers”.  </a:t>
            </a:r>
          </a:p>
          <a:p>
            <a:endParaRPr lang="en-US" dirty="0"/>
          </a:p>
        </p:txBody>
      </p:sp>
      <p:sp>
        <p:nvSpPr>
          <p:cNvPr id="2" name="Title 1"/>
          <p:cNvSpPr>
            <a:spLocks noGrp="1"/>
          </p:cNvSpPr>
          <p:nvPr>
            <p:ph type="title"/>
          </p:nvPr>
        </p:nvSpPr>
        <p:spPr/>
        <p:txBody>
          <a:bodyPr>
            <a:normAutofit fontScale="90000"/>
          </a:bodyPr>
          <a:lstStyle/>
          <a:p>
            <a:r>
              <a:rPr lang="en-US" dirty="0" smtClean="0"/>
              <a:t>Is the Language Authentic to the Time?</a:t>
            </a:r>
            <a:endParaRPr lang="en-US" dirty="0"/>
          </a:p>
        </p:txBody>
      </p:sp>
      <p:pic>
        <p:nvPicPr>
          <p:cNvPr id="4" name="Picture 3" descr="baber pole.bmp"/>
          <p:cNvPicPr>
            <a:picLocks noChangeAspect="1"/>
          </p:cNvPicPr>
          <p:nvPr/>
        </p:nvPicPr>
        <p:blipFill>
          <a:blip r:embed="rId2" cstate="print"/>
          <a:stretch>
            <a:fillRect/>
          </a:stretch>
        </p:blipFill>
        <p:spPr>
          <a:xfrm>
            <a:off x="1066800" y="3276600"/>
            <a:ext cx="2752457" cy="2752457"/>
          </a:xfrm>
          <a:prstGeom prst="rect">
            <a:avLst/>
          </a:prstGeom>
        </p:spPr>
      </p:pic>
      <p:pic>
        <p:nvPicPr>
          <p:cNvPr id="5" name="Picture 4" descr="sharecroppers.jpg"/>
          <p:cNvPicPr>
            <a:picLocks noChangeAspect="1"/>
          </p:cNvPicPr>
          <p:nvPr/>
        </p:nvPicPr>
        <p:blipFill>
          <a:blip r:embed="rId3" cstate="print"/>
          <a:stretch>
            <a:fillRect/>
          </a:stretch>
        </p:blipFill>
        <p:spPr>
          <a:xfrm>
            <a:off x="5334000" y="2892880"/>
            <a:ext cx="2743200" cy="275544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story takes place on the eve of the Great Depression in the South.  The information displayed in the book matches with the historical data of the time.  Both the author and illustrator used primary sources to lead into the story.  The author based the entire story on her grandfather Joe King stating, “his dream was to own his own farm.”  The illustrator used actual photos of chickens from his grandfather’s farm and visited his childhood home in North Carolina to get inspiration.    </a:t>
            </a:r>
            <a:endParaRPr lang="en-US" dirty="0"/>
          </a:p>
        </p:txBody>
      </p:sp>
      <p:sp>
        <p:nvSpPr>
          <p:cNvPr id="2" name="Title 1"/>
          <p:cNvSpPr>
            <a:spLocks noGrp="1"/>
          </p:cNvSpPr>
          <p:nvPr>
            <p:ph type="title"/>
          </p:nvPr>
        </p:nvSpPr>
        <p:spPr/>
        <p:txBody>
          <a:bodyPr>
            <a:normAutofit fontScale="90000"/>
          </a:bodyPr>
          <a:lstStyle/>
          <a:p>
            <a:r>
              <a:rPr lang="en-US" dirty="0" smtClean="0"/>
              <a:t>Is the Historical Interpretation Sound?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95600"/>
            <a:ext cx="8229600" cy="2133600"/>
          </a:xfrm>
        </p:spPr>
        <p:txBody>
          <a:bodyPr/>
          <a:lstStyle/>
          <a:p>
            <a:r>
              <a:rPr lang="en-US" dirty="0" smtClean="0"/>
              <a:t>Because the story deals with some segregation issues, the only voices missing from the story are those of the white doctors and bankers that are talked about.</a:t>
            </a:r>
            <a:endParaRPr lang="en-US" dirty="0"/>
          </a:p>
        </p:txBody>
      </p:sp>
      <p:sp>
        <p:nvSpPr>
          <p:cNvPr id="2" name="Title 1"/>
          <p:cNvSpPr>
            <a:spLocks noGrp="1"/>
          </p:cNvSpPr>
          <p:nvPr>
            <p:ph type="title"/>
          </p:nvPr>
        </p:nvSpPr>
        <p:spPr/>
        <p:txBody>
          <a:bodyPr/>
          <a:lstStyle/>
          <a:p>
            <a:r>
              <a:rPr lang="en-US" dirty="0" smtClean="0"/>
              <a:t>Whose Voices are Missing?</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95600"/>
            <a:ext cx="8229600" cy="2819400"/>
          </a:xfrm>
        </p:spPr>
        <p:txBody>
          <a:bodyPr/>
          <a:lstStyle/>
          <a:p>
            <a:r>
              <a:rPr lang="en-US" dirty="0" smtClean="0"/>
              <a:t>Today racism still exists to some degree.</a:t>
            </a:r>
          </a:p>
          <a:p>
            <a:r>
              <a:rPr lang="en-US" dirty="0" smtClean="0"/>
              <a:t>The book presents its meaning as holding onto a dream and learning about saving to achieve a goal.</a:t>
            </a:r>
            <a:endParaRPr lang="en-US" dirty="0"/>
          </a:p>
        </p:txBody>
      </p:sp>
      <p:sp>
        <p:nvSpPr>
          <p:cNvPr id="2" name="Title 1"/>
          <p:cNvSpPr>
            <a:spLocks noGrp="1"/>
          </p:cNvSpPr>
          <p:nvPr>
            <p:ph type="title"/>
          </p:nvPr>
        </p:nvSpPr>
        <p:spPr>
          <a:xfrm>
            <a:off x="457200" y="914400"/>
            <a:ext cx="8229600" cy="1219200"/>
          </a:xfrm>
        </p:spPr>
        <p:txBody>
          <a:bodyPr>
            <a:normAutofit fontScale="90000"/>
          </a:bodyPr>
          <a:lstStyle/>
          <a:p>
            <a:r>
              <a:rPr lang="en-US" dirty="0" smtClean="0"/>
              <a:t>Does the Book Present Insight and Understanding Into Current Issues as Well as Past Events?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smtClean="0"/>
              <a:t>A visit to her son's first grade class as a volunteer left her with the impression that many of the children faced school without any support from home and lacked self-esteem. Many of them had no concept of why they were there and had never seen a book. "I thought if I could somehow write a book that would inspire children to achieve their dreams, then maybe children would be motivated to stay in school and look to the future for a better life for themselves." </a:t>
            </a:r>
            <a:endParaRPr lang="en-US" sz="2400" dirty="0"/>
          </a:p>
        </p:txBody>
      </p:sp>
      <p:sp>
        <p:nvSpPr>
          <p:cNvPr id="2" name="Title 1"/>
          <p:cNvSpPr>
            <a:spLocks noGrp="1"/>
          </p:cNvSpPr>
          <p:nvPr>
            <p:ph type="title"/>
          </p:nvPr>
        </p:nvSpPr>
        <p:spPr/>
        <p:txBody>
          <a:bodyPr/>
          <a:lstStyle/>
          <a:p>
            <a:r>
              <a:rPr lang="en-US" dirty="0" smtClean="0"/>
              <a:t>Qualifications of the Author?</a:t>
            </a:r>
            <a:endParaRPr lang="en-US" dirty="0"/>
          </a:p>
        </p:txBody>
      </p:sp>
      <p:pic>
        <p:nvPicPr>
          <p:cNvPr id="4" name="Picture 3" descr="mitchell_margaree_king.jpg"/>
          <p:cNvPicPr>
            <a:picLocks noChangeAspect="1"/>
          </p:cNvPicPr>
          <p:nvPr/>
        </p:nvPicPr>
        <p:blipFill>
          <a:blip r:embed="rId2" cstate="print"/>
          <a:stretch>
            <a:fillRect/>
          </a:stretch>
        </p:blipFill>
        <p:spPr>
          <a:xfrm>
            <a:off x="6248400" y="4495800"/>
            <a:ext cx="1752600" cy="192786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This book will be used to introduce the students to the concept of saving and opportunity cost</a:t>
            </a:r>
            <a:r>
              <a:rPr lang="en-US" dirty="0" smtClean="0"/>
              <a:t>.</a:t>
            </a:r>
          </a:p>
          <a:p>
            <a:pPr>
              <a:buNone/>
            </a:pPr>
            <a:r>
              <a:rPr lang="en-US" dirty="0" smtClean="0"/>
              <a:t>“His customers shared with him whatever they had—a hot meal, fresh eggs, vegetables from the garden.”</a:t>
            </a:r>
          </a:p>
          <a:p>
            <a:pPr>
              <a:buNone/>
            </a:pPr>
            <a:endParaRPr lang="en-US" dirty="0" smtClean="0"/>
          </a:p>
          <a:p>
            <a:r>
              <a:rPr lang="en-US" dirty="0" smtClean="0"/>
              <a:t>This book can also be used to teach about the 1920’s economic conditions and the Great Depression</a:t>
            </a:r>
            <a:r>
              <a:rPr lang="en-US" dirty="0" smtClean="0"/>
              <a:t>.</a:t>
            </a:r>
          </a:p>
          <a:p>
            <a:pPr>
              <a:buNone/>
            </a:pPr>
            <a:endParaRPr lang="en-US" dirty="0" smtClean="0"/>
          </a:p>
          <a:p>
            <a:r>
              <a:rPr lang="en-US" dirty="0" smtClean="0"/>
              <a:t>Lastly, this book will be used to add cultural diversity with its segregation issues</a:t>
            </a:r>
            <a:r>
              <a:rPr lang="en-US" dirty="0" smtClean="0"/>
              <a:t>.</a:t>
            </a:r>
          </a:p>
          <a:p>
            <a:pPr>
              <a:buNone/>
            </a:pPr>
            <a:r>
              <a:rPr lang="en-US" dirty="0" smtClean="0"/>
              <a:t>“…in the hospital, we had to go to the colored waiting room.”</a:t>
            </a:r>
            <a:endParaRPr lang="en-US" dirty="0"/>
          </a:p>
        </p:txBody>
      </p:sp>
      <p:sp>
        <p:nvSpPr>
          <p:cNvPr id="2" name="Title 1"/>
          <p:cNvSpPr>
            <a:spLocks noGrp="1"/>
          </p:cNvSpPr>
          <p:nvPr>
            <p:ph type="title"/>
          </p:nvPr>
        </p:nvSpPr>
        <p:spPr/>
        <p:txBody>
          <a:bodyPr/>
          <a:lstStyle/>
          <a:p>
            <a:r>
              <a:rPr lang="en-US" dirty="0" smtClean="0"/>
              <a:t>Learning Strategies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62</TotalTime>
  <Words>486</Words>
  <Application>Microsoft Office PowerPoint</Application>
  <PresentationFormat>On-screen Show (4:3)</PresentationFormat>
  <Paragraphs>33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Paper</vt:lpstr>
      <vt:lpstr>Uncle Jed’s Barbershop By Margaree King Mitchell</vt:lpstr>
      <vt:lpstr>Does the Book Tell a Good Story?</vt:lpstr>
      <vt:lpstr>Is the Story Accurate and Authentic in its Historical Detail?</vt:lpstr>
      <vt:lpstr>Is the Language Authentic to the Time?</vt:lpstr>
      <vt:lpstr>Is the Historical Interpretation Sound?</vt:lpstr>
      <vt:lpstr>Whose Voices are Missing?</vt:lpstr>
      <vt:lpstr>Does the Book Present Insight and Understanding Into Current Issues as Well as Past Events?</vt:lpstr>
      <vt:lpstr>Qualifications of the Author?</vt:lpstr>
      <vt:lpstr>Learning Strategies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Uncle Jed’s Barbershop By Margaree King Mitchell</dc:title>
  <dc:creator>BIGREDHOME</dc:creator>
  <cp:lastModifiedBy>Lab User</cp:lastModifiedBy>
  <cp:revision>11</cp:revision>
  <dcterms:created xsi:type="dcterms:W3CDTF">2011-11-27T06:31:59Z</dcterms:created>
  <dcterms:modified xsi:type="dcterms:W3CDTF">2011-11-28T01:29:36Z</dcterms:modified>
</cp:coreProperties>
</file>